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9AC"/>
    <a:srgbClr val="E09D31"/>
    <a:srgbClr val="32A1AD"/>
    <a:srgbClr val="3C7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6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62AAD2F7-7873-FE54-274F-1205CD15E9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467" y="616817"/>
            <a:ext cx="3112835" cy="101109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A619BF4-6967-4D06-A8D6-AA214CA34B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13927"/>
          <a:stretch/>
        </p:blipFill>
        <p:spPr>
          <a:xfrm>
            <a:off x="-2" y="3840184"/>
            <a:ext cx="9144000" cy="2728892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BBB31E2A-9EE7-4FB8-A354-E17C53ABF469}"/>
              </a:ext>
            </a:extLst>
          </p:cNvPr>
          <p:cNvSpPr/>
          <p:nvPr userDrawn="1"/>
        </p:nvSpPr>
        <p:spPr>
          <a:xfrm>
            <a:off x="-2" y="6510738"/>
            <a:ext cx="9144000" cy="34254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85D6F34-BFFF-418F-B895-38D6DEC12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95DE2E-9750-45D8-A462-7EF7555A5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DF5A55-EE3E-4394-8C0D-8364251B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36D5A9-E9B2-4F34-83B4-80843A1B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7D933-B171-416A-BD27-7F813882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D9A284E-BE9B-6631-737A-FE168863193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873" y="5588021"/>
            <a:ext cx="3673477" cy="67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81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7CB78-F744-45CD-AA96-422D14472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E36873-0A1F-420E-A49F-23E6C48FB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52D62-9189-4465-B35B-A60F9F70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24C13C-C636-41A1-9D3C-ACC5E0753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1270F4-9447-4823-82E6-50F1C43DB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91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E45BB5-A9F1-4437-86F5-2978D30B66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1BAA19-EB5F-4D61-B0E0-345A23E25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DEEB4-9E38-4DCD-90DD-42726208D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3293DE-B11F-4B48-AC4B-7C81E491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C64C99-DBB4-45CA-A16D-0ECCB70E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49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4A9A1BFC-62F3-E89D-5CA0-C5FC167670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556" y="357037"/>
            <a:ext cx="1994992" cy="6480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7DD1ED9F-9006-448E-A12F-181749A015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23564"/>
          <a:stretch/>
        </p:blipFill>
        <p:spPr>
          <a:xfrm>
            <a:off x="0" y="5173684"/>
            <a:ext cx="9144000" cy="1582716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B05CD629-C230-4ABD-8E75-FE1DAA14EAB2}"/>
              </a:ext>
            </a:extLst>
          </p:cNvPr>
          <p:cNvSpPr/>
          <p:nvPr userDrawn="1"/>
        </p:nvSpPr>
        <p:spPr>
          <a:xfrm>
            <a:off x="-2" y="6721476"/>
            <a:ext cx="9144000" cy="131805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24B92DA-15C5-4281-9B04-B3BDA7504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3FA3A2-C9C4-4016-A60C-92571C056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40EC8-5AE0-43C5-B2A1-706B2C30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0284AD-B87A-4052-956F-92A2562BA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DDB209-1227-4D19-8FE8-92AEA846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9F23D08A-A6B5-465A-A230-C8A9E6958D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571" y="333283"/>
            <a:ext cx="1728802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5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>
            <a:extLst>
              <a:ext uri="{FF2B5EF4-FFF2-40B4-BE49-F238E27FC236}">
                <a16:creationId xmlns:a16="http://schemas.microsoft.com/office/drawing/2014/main" id="{E029D797-0DE3-C7A2-B33A-B5492C8320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854" y="1018299"/>
            <a:ext cx="4091282" cy="132890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74A7145-054E-46EE-8360-5AA43A4F85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29" b="13927"/>
          <a:stretch/>
        </p:blipFill>
        <p:spPr>
          <a:xfrm>
            <a:off x="-2" y="3840184"/>
            <a:ext cx="9144000" cy="2728892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FAB4758B-FA18-4D90-9D04-902EA6BF37AC}"/>
              </a:ext>
            </a:extLst>
          </p:cNvPr>
          <p:cNvSpPr/>
          <p:nvPr userDrawn="1"/>
        </p:nvSpPr>
        <p:spPr>
          <a:xfrm>
            <a:off x="-2" y="6510738"/>
            <a:ext cx="9144000" cy="34254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930BA45-0C3E-45CD-AE31-74877090D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E11CAE-B335-44A9-A78A-4C1E2FEF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86580-B813-444F-A982-07FA3471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798F72-98DB-47F8-9CFE-B354B15B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56718B-800B-401B-A3CA-B5C1A5EB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7C7E7D68-1130-05E6-8DD0-7119DF0CC4A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665" y="5501567"/>
            <a:ext cx="4658692" cy="856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5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2E7245-CD6B-4B71-905C-46437AE78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2C0E2-2C82-4DEA-A0B4-2EE135D4E4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696EB2-6AD7-4044-83AE-46013916AF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63BD08-F849-4320-A7F5-94C4F6259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FBA44F-42A9-44EB-9831-D68761E27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168C88-E848-42B7-B1F9-B934AC71A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5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FA28C-B708-497E-B544-5F6F8D6EA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7EBC41-C505-46B5-B339-7EC559636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F09C24-861C-4DAB-87E7-B157FD52E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9D19AFA-0D82-458B-8186-839C0EDE7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F4822C-91DE-4178-B6D5-95BBBE5EF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F7EB34-BBAF-45D0-9E7F-6FE914AD2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49B5070-6C9F-4935-8406-31940642A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8458D4-4A88-4881-8832-D792F0DBD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17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8BA5F1-21A5-43C6-AD9D-EA72FE157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C2B027-D4CE-40AB-A466-AC832B8D0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F5B6BF-824D-4A83-8EC5-5EE6575E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6DA68E-924C-46DC-A2E5-BE94DE1B9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758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4309AB3-49A7-442C-B02D-CF75E4BAD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748B095-CFD4-4906-B251-29DDE45D5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805831-76C3-447A-BB33-470F1276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32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BA705-1A04-4664-90FD-C84BA980F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E9F682-ADF6-472A-A298-95FBF2FB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745103-2D8F-43E7-9383-EB7C41074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D537C2-177B-4DB6-8FEB-DC8C84DA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2299FF-1CA5-4C53-8167-A7DCECC9C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3BCDC4-C9BA-4FA7-8ACD-A93186B7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21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7E2E5-4C97-4176-AAF0-85FFBF526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2CF5F3-2C74-43F7-BF69-DBDFC536F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6DF91A-401E-4384-B16A-26268E9E1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79A7B5-8C9C-4E5C-925E-0DD5EC176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34906E-3851-469C-979C-CDDB90CC8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234C50-EF49-428D-810C-F1ED382AB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292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8EA77F-7A5E-44C9-B3E1-FDD7A235F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5C52BE-5B9D-432D-9B68-3C04836F0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1F6242-96BE-4DEC-8138-11F7AFB55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C7CC2-C35A-442A-98EB-52F79053B14F}" type="datetimeFigureOut">
              <a:rPr lang="es-CL" smtClean="0"/>
              <a:t>05-03-2025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5E11A8-7A85-4A53-812E-F0AC638D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8B4AD7-8FDA-41F5-9D18-5D5E58532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B61C-F8EF-49DB-A9DB-EC43AF7E05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04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5CB5CA0-99EE-4B4C-8F9D-321E7241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605" y="5265819"/>
            <a:ext cx="3788874" cy="921755"/>
          </a:xfrm>
        </p:spPr>
        <p:txBody>
          <a:bodyPr>
            <a:normAutofit lnSpcReduction="10000"/>
          </a:bodyPr>
          <a:lstStyle/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Nombre:</a:t>
            </a:r>
          </a:p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Carrera:</a:t>
            </a:r>
          </a:p>
          <a:p>
            <a:pPr algn="l"/>
            <a:r>
              <a:rPr lang="es-CL" sz="1600" i="1" dirty="0">
                <a:solidFill>
                  <a:schemeClr val="bg2">
                    <a:lumMod val="50000"/>
                  </a:schemeClr>
                </a:solidFill>
              </a:rPr>
              <a:t>Fecha:</a:t>
            </a: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D0561F6-7D31-44B9-9EF6-7E95C314B8E2}"/>
              </a:ext>
            </a:extLst>
          </p:cNvPr>
          <p:cNvSpPr txBox="1">
            <a:spLocks/>
          </p:cNvSpPr>
          <p:nvPr/>
        </p:nvSpPr>
        <p:spPr>
          <a:xfrm>
            <a:off x="1085605" y="3010805"/>
            <a:ext cx="3732312" cy="92175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6600" b="1" dirty="0">
                <a:solidFill>
                  <a:srgbClr val="32A1AD"/>
                </a:solidFill>
                <a:latin typeface="+mn-lt"/>
              </a:rPr>
              <a:t>Proyecto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D2FD5D1-5760-4B42-9B95-4CD9EA5F9B25}"/>
              </a:ext>
            </a:extLst>
          </p:cNvPr>
          <p:cNvSpPr/>
          <p:nvPr/>
        </p:nvSpPr>
        <p:spPr>
          <a:xfrm>
            <a:off x="5410076" y="1630279"/>
            <a:ext cx="3091992" cy="352123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 </a:t>
            </a:r>
          </a:p>
          <a:p>
            <a:pPr algn="ctr"/>
            <a:r>
              <a:rPr lang="es-CL" dirty="0"/>
              <a:t>GENERAL</a:t>
            </a: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C5AB6E45-482B-4862-82C0-89B722DDAAD3}"/>
              </a:ext>
            </a:extLst>
          </p:cNvPr>
          <p:cNvSpPr txBox="1">
            <a:spLocks/>
          </p:cNvSpPr>
          <p:nvPr/>
        </p:nvSpPr>
        <p:spPr>
          <a:xfrm>
            <a:off x="1002951" y="2267687"/>
            <a:ext cx="3091993" cy="734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4400" b="1" dirty="0">
                <a:solidFill>
                  <a:srgbClr val="32A1AD"/>
                </a:solidFill>
              </a:rPr>
              <a:t> Titulo del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367C42D9-F53A-4A98-A470-7F5C55255216}"/>
              </a:ext>
            </a:extLst>
          </p:cNvPr>
          <p:cNvCxnSpPr/>
          <p:nvPr/>
        </p:nvCxnSpPr>
        <p:spPr>
          <a:xfrm>
            <a:off x="1150889" y="4034147"/>
            <a:ext cx="3497345" cy="0"/>
          </a:xfrm>
          <a:prstGeom prst="line">
            <a:avLst/>
          </a:prstGeom>
          <a:ln>
            <a:solidFill>
              <a:srgbClr val="E09D3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8" name="Título 1">
            <a:extLst>
              <a:ext uri="{FF2B5EF4-FFF2-40B4-BE49-F238E27FC236}">
                <a16:creationId xmlns:a16="http://schemas.microsoft.com/office/drawing/2014/main" id="{16F21C2F-DFA8-4914-8695-00FFD04E767A}"/>
              </a:ext>
            </a:extLst>
          </p:cNvPr>
          <p:cNvSpPr txBox="1">
            <a:spLocks/>
          </p:cNvSpPr>
          <p:nvPr/>
        </p:nvSpPr>
        <p:spPr>
          <a:xfrm>
            <a:off x="1002951" y="4195145"/>
            <a:ext cx="3316917" cy="5142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CL" sz="3200" i="1" dirty="0">
                <a:solidFill>
                  <a:srgbClr val="E09D31"/>
                </a:solidFill>
              </a:rPr>
              <a:t> Subtitulo o Tema</a:t>
            </a:r>
          </a:p>
        </p:txBody>
      </p:sp>
    </p:spTree>
    <p:extLst>
      <p:ext uri="{BB962C8B-B14F-4D97-AF65-F5344CB8AC3E}">
        <p14:creationId xmlns:p14="http://schemas.microsoft.com/office/powerpoint/2010/main" val="149419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62B31EE7-C2A6-447E-BB30-DCA21A8582B6}"/>
              </a:ext>
            </a:extLst>
          </p:cNvPr>
          <p:cNvSpPr/>
          <p:nvPr/>
        </p:nvSpPr>
        <p:spPr>
          <a:xfrm>
            <a:off x="628650" y="1057012"/>
            <a:ext cx="232791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Introducción</a:t>
            </a:r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693FD339-E422-4C70-8C77-F903921EB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4635"/>
            <a:ext cx="7886700" cy="3766657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20350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ED53DF3-C161-41B2-B1A0-FDC22DB3E580}"/>
              </a:ext>
            </a:extLst>
          </p:cNvPr>
          <p:cNvSpPr/>
          <p:nvPr/>
        </p:nvSpPr>
        <p:spPr>
          <a:xfrm>
            <a:off x="0" y="4428759"/>
            <a:ext cx="9144000" cy="2429240"/>
          </a:xfrm>
          <a:prstGeom prst="rect">
            <a:avLst/>
          </a:prstGeom>
          <a:solidFill>
            <a:srgbClr val="3C7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2233452"/>
            <a:ext cx="4815281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33E0F7A5-0B02-4D14-85F6-AC44AF7B07BF}"/>
              </a:ext>
            </a:extLst>
          </p:cNvPr>
          <p:cNvSpPr txBox="1">
            <a:spLocks/>
          </p:cNvSpPr>
          <p:nvPr/>
        </p:nvSpPr>
        <p:spPr>
          <a:xfrm>
            <a:off x="628651" y="4782118"/>
            <a:ext cx="4933250" cy="12179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200" dirty="0" err="1">
                <a:solidFill>
                  <a:schemeClr val="bg1"/>
                </a:solidFill>
              </a:rPr>
              <a:t>popularised</a:t>
            </a:r>
            <a:r>
              <a:rPr lang="en-US" sz="1200" dirty="0">
                <a:solidFill>
                  <a:schemeClr val="bg1"/>
                </a:solidFill>
              </a:rPr>
              <a:t> in the 1960s with the release</a:t>
            </a:r>
            <a:endParaRPr lang="es-CL" sz="1200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5788405" y="2233452"/>
            <a:ext cx="3003258" cy="36785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4EBFF66-0E84-4F5C-B5D0-7FD22C0D30B2}"/>
              </a:ext>
            </a:extLst>
          </p:cNvPr>
          <p:cNvSpPr/>
          <p:nvPr/>
        </p:nvSpPr>
        <p:spPr>
          <a:xfrm>
            <a:off x="628650" y="1272911"/>
            <a:ext cx="2660650" cy="648000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n°1</a:t>
            </a:r>
          </a:p>
        </p:txBody>
      </p:sp>
    </p:spTree>
    <p:extLst>
      <p:ext uri="{BB962C8B-B14F-4D97-AF65-F5344CB8AC3E}">
        <p14:creationId xmlns:p14="http://schemas.microsoft.com/office/powerpoint/2010/main" val="1383077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7" y="2277029"/>
            <a:ext cx="4948982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33E0F7A5-0B02-4D14-85F6-AC44AF7B07BF}"/>
              </a:ext>
            </a:extLst>
          </p:cNvPr>
          <p:cNvSpPr txBox="1">
            <a:spLocks/>
          </p:cNvSpPr>
          <p:nvPr/>
        </p:nvSpPr>
        <p:spPr>
          <a:xfrm>
            <a:off x="3691156" y="4925341"/>
            <a:ext cx="4824193" cy="1139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algn="just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typesetting.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628650" y="2330356"/>
            <a:ext cx="2785145" cy="177427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49" y="4227213"/>
            <a:ext cx="2785145" cy="183744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D6E95455-CDAA-4DD6-984F-0EF51EE647B5}"/>
              </a:ext>
            </a:extLst>
          </p:cNvPr>
          <p:cNvSpPr txBox="1">
            <a:spLocks/>
          </p:cNvSpPr>
          <p:nvPr/>
        </p:nvSpPr>
        <p:spPr>
          <a:xfrm>
            <a:off x="3674378" y="4665283"/>
            <a:ext cx="4824193" cy="340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Subtitulo</a:t>
            </a: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5DA874BD-9929-45B4-9F7B-041C1136CC9D}"/>
              </a:ext>
            </a:extLst>
          </p:cNvPr>
          <p:cNvSpPr/>
          <p:nvPr/>
        </p:nvSpPr>
        <p:spPr>
          <a:xfrm>
            <a:off x="628650" y="1450712"/>
            <a:ext cx="334645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n°2</a:t>
            </a:r>
          </a:p>
        </p:txBody>
      </p:sp>
    </p:spTree>
    <p:extLst>
      <p:ext uri="{BB962C8B-B14F-4D97-AF65-F5344CB8AC3E}">
        <p14:creationId xmlns:p14="http://schemas.microsoft.com/office/powerpoint/2010/main" val="20519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8C679-6239-4B22-AD00-40B6D4D2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3" y="929670"/>
            <a:ext cx="3238150" cy="427839"/>
          </a:xfrm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chemeClr val="bg1"/>
                </a:solidFill>
                <a:latin typeface="+mn-lt"/>
              </a:rPr>
              <a:t>Titulo n°3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157" y="2201295"/>
            <a:ext cx="4948982" cy="21953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BA177D5-BE06-4B9F-9BBD-C825B1AB8F8C}"/>
              </a:ext>
            </a:extLst>
          </p:cNvPr>
          <p:cNvSpPr/>
          <p:nvPr/>
        </p:nvSpPr>
        <p:spPr>
          <a:xfrm>
            <a:off x="628651" y="2260018"/>
            <a:ext cx="2785145" cy="195044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50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71DEBB-DCA3-4C6D-B950-A84E04B83386}"/>
              </a:ext>
            </a:extLst>
          </p:cNvPr>
          <p:cNvSpPr/>
          <p:nvPr/>
        </p:nvSpPr>
        <p:spPr>
          <a:xfrm>
            <a:off x="3322041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009C91D-5770-4EDD-9426-04CDE0DE6D77}"/>
              </a:ext>
            </a:extLst>
          </p:cNvPr>
          <p:cNvSpPr/>
          <p:nvPr/>
        </p:nvSpPr>
        <p:spPr>
          <a:xfrm>
            <a:off x="6015433" y="4417190"/>
            <a:ext cx="2499917" cy="16580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43F6DBF-0900-47A8-B191-5AA6F0AD3E5D}"/>
              </a:ext>
            </a:extLst>
          </p:cNvPr>
          <p:cNvSpPr/>
          <p:nvPr/>
        </p:nvSpPr>
        <p:spPr>
          <a:xfrm>
            <a:off x="628650" y="1425312"/>
            <a:ext cx="4387969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n°3</a:t>
            </a:r>
          </a:p>
        </p:txBody>
      </p:sp>
    </p:spTree>
    <p:extLst>
      <p:ext uri="{BB962C8B-B14F-4D97-AF65-F5344CB8AC3E}">
        <p14:creationId xmlns:p14="http://schemas.microsoft.com/office/powerpoint/2010/main" val="2379758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8C679-6239-4B22-AD00-40B6D4D2D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33" y="1187282"/>
            <a:ext cx="3238150" cy="427839"/>
          </a:xfrm>
        </p:spPr>
        <p:txBody>
          <a:bodyPr>
            <a:normAutofit fontScale="90000"/>
          </a:bodyPr>
          <a:lstStyle/>
          <a:p>
            <a:r>
              <a:rPr lang="es-CL" b="1" dirty="0">
                <a:solidFill>
                  <a:schemeClr val="bg1"/>
                </a:solidFill>
                <a:latin typeface="+mn-lt"/>
              </a:rPr>
              <a:t>Titulo n°4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95921B-E5FF-4BE3-AD90-AD2C3B806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67019"/>
            <a:ext cx="8011489" cy="1480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Lorem Ipsum is simply dummy text of the printing and typesetting industry. Lorem Ipsum has been the industry's standard dummy text ever since the 1500s, when an unknown printer took a galley of type and scrambled it to make a type specimen book. It has survived not only five centuries, but also the leap into electronic typesetting, remaining essentially unchanged. It was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popularised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 the 1960s with the release of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Letraset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s-CL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AF669BB-7954-46F4-86DB-0B39E56A7FB0}"/>
              </a:ext>
            </a:extLst>
          </p:cNvPr>
          <p:cNvSpPr/>
          <p:nvPr/>
        </p:nvSpPr>
        <p:spPr>
          <a:xfrm>
            <a:off x="628650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71DEBB-DCA3-4C6D-B950-A84E04B83386}"/>
              </a:ext>
            </a:extLst>
          </p:cNvPr>
          <p:cNvSpPr/>
          <p:nvPr/>
        </p:nvSpPr>
        <p:spPr>
          <a:xfrm>
            <a:off x="3322041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009C91D-5770-4EDD-9426-04CDE0DE6D77}"/>
              </a:ext>
            </a:extLst>
          </p:cNvPr>
          <p:cNvSpPr/>
          <p:nvPr/>
        </p:nvSpPr>
        <p:spPr>
          <a:xfrm>
            <a:off x="6015433" y="3948768"/>
            <a:ext cx="2499917" cy="20073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FOTO / IMAGEN</a:t>
            </a:r>
          </a:p>
        </p:txBody>
      </p: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7ADC0851-823F-4616-9455-51767B8BFA3C}"/>
              </a:ext>
            </a:extLst>
          </p:cNvPr>
          <p:cNvSpPr txBox="1">
            <a:spLocks/>
          </p:cNvSpPr>
          <p:nvPr/>
        </p:nvSpPr>
        <p:spPr>
          <a:xfrm>
            <a:off x="628650" y="2217556"/>
            <a:ext cx="4824193" cy="340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Subtitulo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30F8313-89F4-4BF6-AE9C-C71AE75DB543}"/>
              </a:ext>
            </a:extLst>
          </p:cNvPr>
          <p:cNvSpPr/>
          <p:nvPr/>
        </p:nvSpPr>
        <p:spPr>
          <a:xfrm>
            <a:off x="628651" y="1373428"/>
            <a:ext cx="3702050" cy="645953"/>
          </a:xfrm>
          <a:prstGeom prst="rect">
            <a:avLst/>
          </a:prstGeom>
          <a:solidFill>
            <a:srgbClr val="387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s-CL" sz="2800" b="1" dirty="0"/>
              <a:t>Titulo n°4</a:t>
            </a:r>
          </a:p>
        </p:txBody>
      </p:sp>
    </p:spTree>
    <p:extLst>
      <p:ext uri="{BB962C8B-B14F-4D97-AF65-F5344CB8AC3E}">
        <p14:creationId xmlns:p14="http://schemas.microsoft.com/office/powerpoint/2010/main" val="1875447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A84F6D17-F140-46F7-A9AB-0250D6E1E3A6}"/>
              </a:ext>
            </a:extLst>
          </p:cNvPr>
          <p:cNvSpPr txBox="1">
            <a:spLocks/>
          </p:cNvSpPr>
          <p:nvPr/>
        </p:nvSpPr>
        <p:spPr>
          <a:xfrm>
            <a:off x="2206535" y="3059289"/>
            <a:ext cx="4730925" cy="7345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4400" b="1" dirty="0">
                <a:solidFill>
                  <a:srgbClr val="32A1AD"/>
                </a:solidFill>
                <a:latin typeface="+mn-lt"/>
              </a:rPr>
              <a:t>Titulo del Proyecto 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E86640A-3491-4F33-BA99-79E12804E519}"/>
              </a:ext>
            </a:extLst>
          </p:cNvPr>
          <p:cNvCxnSpPr/>
          <p:nvPr/>
        </p:nvCxnSpPr>
        <p:spPr>
          <a:xfrm>
            <a:off x="2823326" y="3932547"/>
            <a:ext cx="3497345" cy="0"/>
          </a:xfrm>
          <a:prstGeom prst="line">
            <a:avLst/>
          </a:prstGeom>
          <a:ln>
            <a:solidFill>
              <a:srgbClr val="E09D31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Título 1">
            <a:extLst>
              <a:ext uri="{FF2B5EF4-FFF2-40B4-BE49-F238E27FC236}">
                <a16:creationId xmlns:a16="http://schemas.microsoft.com/office/drawing/2014/main" id="{18C47C76-3194-46F4-B436-09A8B18CE2CF}"/>
              </a:ext>
            </a:extLst>
          </p:cNvPr>
          <p:cNvSpPr txBox="1">
            <a:spLocks/>
          </p:cNvSpPr>
          <p:nvPr/>
        </p:nvSpPr>
        <p:spPr>
          <a:xfrm>
            <a:off x="2823326" y="4071232"/>
            <a:ext cx="3316917" cy="5142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i="1" dirty="0">
                <a:solidFill>
                  <a:srgbClr val="E09D31"/>
                </a:solidFill>
                <a:latin typeface="+mn-lt"/>
              </a:rPr>
              <a:t> Subtitulo o Tema</a:t>
            </a:r>
          </a:p>
        </p:txBody>
      </p:sp>
    </p:spTree>
    <p:extLst>
      <p:ext uri="{BB962C8B-B14F-4D97-AF65-F5344CB8AC3E}">
        <p14:creationId xmlns:p14="http://schemas.microsoft.com/office/powerpoint/2010/main" val="1144747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519</Words>
  <Application>Microsoft Office PowerPoint</Application>
  <PresentationFormat>Presentación en pantalla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Titulo n°3</vt:lpstr>
      <vt:lpstr>Titulo n°4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Escobar Copelli</dc:creator>
  <cp:lastModifiedBy>Pablo Escobar Copelli</cp:lastModifiedBy>
  <cp:revision>20</cp:revision>
  <dcterms:created xsi:type="dcterms:W3CDTF">2022-06-17T15:28:40Z</dcterms:created>
  <dcterms:modified xsi:type="dcterms:W3CDTF">2025-03-05T14:02:04Z</dcterms:modified>
</cp:coreProperties>
</file>